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78" r:id="rId8"/>
    <p:sldId id="279" r:id="rId9"/>
    <p:sldId id="281" r:id="rId10"/>
    <p:sldId id="283" r:id="rId11"/>
    <p:sldId id="282" r:id="rId12"/>
    <p:sldId id="261" r:id="rId13"/>
    <p:sldId id="262" r:id="rId14"/>
    <p:sldId id="263" r:id="rId15"/>
    <p:sldId id="264" r:id="rId16"/>
    <p:sldId id="265" r:id="rId17"/>
    <p:sldId id="266" r:id="rId18"/>
    <p:sldId id="28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87D072-546F-41B7-8AF9-6A79C09095A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F33A8E-95A7-47FD-8195-BC9F9A6CCB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hram-ks.ru/images/Vojna/stal1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мяти Великой Побед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80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Причины победы СССР в Великой Отечественной войне: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Беспримерные </a:t>
            </a:r>
            <a:r>
              <a:rPr lang="ru-RU" sz="3400" b="1" dirty="0" smtClean="0"/>
              <a:t>мужество и героизм советских солдат. </a:t>
            </a:r>
            <a:endParaRPr lang="ru-RU" sz="3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Высокий мобилизационный потенциал советской экономики.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Подвиг советских партизан.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Трудовой подвиг тружеников советского тыла.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Высокое полководческое мастерство командования Советской армии.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Военно-экономическое превосходство СССР над Германией.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Сказалось влияние географического (огромная территория) и климатического (суровые зимы) факторов.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400" b="1" dirty="0" smtClean="0"/>
              <a:t>Экономическая и военно-техническая помощь союзников, осуществляемая по ленд-лизу.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Вечная помять воинам Великой Отечественной Войн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6984776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/>
              <a:t>                                  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ПОТЕРИ</a:t>
            </a:r>
          </a:p>
          <a:p>
            <a:r>
              <a:rPr lang="ru-RU" altLang="ru-RU" sz="2800" b="1" dirty="0" smtClean="0"/>
              <a:t>	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Людские потери СССР — 6,8 млн. военнослужащих убитыми, и 4,4 млн. попавшими в плен и пропавшими без вести. </a:t>
            </a:r>
          </a:p>
          <a:p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	Общие демографические потери (включающие погибшее мирное население) — 26,6 млн. человек;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Великая Отечественная Война 1941 - 1945 гг Герои ВОВ Саратовск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7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064896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	В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годы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Великой Отечественной войны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побеждать помогало не только беспримерное мужество наших бойцов, но и интеллектуальный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потенциал народа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	Поединок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шел как на полях сражений, так и в лабораториях ученых, в конструкторских бюро,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заводских цехах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	В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эти годы были достигнуты значительные результаты в различных областях физики, химии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медицины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Великая Отечественная Война 1941 - 1945 гг Герои ВОВ Саратовск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78" cy="68580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14109" t="15375" r="12285" b="107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Великая Отечественная Война 1941 - 1945 гг Герои ВОВ Саратовск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78" cy="6858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14662" t="16360" r="13945" b="9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Города-Герои </a:t>
            </a:r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0963" name="Содержимое 7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3457575" cy="4497388"/>
          </a:xfrm>
        </p:spPr>
        <p:txBody>
          <a:bodyPr/>
          <a:lstStyle/>
          <a:p>
            <a:r>
              <a:rPr lang="ru-RU" sz="40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Брест</a:t>
            </a:r>
          </a:p>
          <a:p>
            <a:r>
              <a:rPr lang="ru-RU" sz="40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Ленинград</a:t>
            </a:r>
          </a:p>
          <a:p>
            <a:r>
              <a:rPr lang="ru-RU" sz="40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Одесса</a:t>
            </a:r>
          </a:p>
          <a:p>
            <a:r>
              <a:rPr lang="ru-RU" sz="40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Керчь</a:t>
            </a:r>
          </a:p>
          <a:p>
            <a:r>
              <a:rPr lang="ru-RU" sz="40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Тула</a:t>
            </a:r>
          </a:p>
          <a:p>
            <a:r>
              <a:rPr lang="ru-RU" sz="4000" b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9338" y="1628775"/>
            <a:ext cx="4033837" cy="489585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Севастополь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Киев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Минск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3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0965" name="Рисунок 10" descr="http://ordenrf.ru/upload/novosty-info/medal-gorod-ger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20335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183880" cy="7338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Ветер Войны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7772400" cy="51125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Как  было много тех героев,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Чьи неизвестны имена.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Навеки их взяла с собою,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В свой край, неведомый,  война.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Они сражались беззаветно,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Патрон последний берегли,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Их имена приносит ветром,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Печальным ветром той войны.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Порой слышны, на поле боя,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Через десятки мирных лет: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«Прикрой меня! - прикрою Коля!»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И вспыхнет вдруг ракеты свет.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А Коля, в этом тихом поле,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Лежит, не встанет никогда…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                                                             </a:t>
            </a:r>
            <a:r>
              <a:rPr lang="ru-RU" sz="1600" b="1" dirty="0"/>
              <a:t>(</a:t>
            </a:r>
            <a:r>
              <a:rPr lang="en-US" sz="1600" b="1" dirty="0" err="1"/>
              <a:t>Степан</a:t>
            </a:r>
            <a:r>
              <a:rPr lang="en-US" sz="1600" b="1" dirty="0"/>
              <a:t> </a:t>
            </a:r>
            <a:r>
              <a:rPr lang="en-US" sz="1600" b="1" dirty="0" err="1"/>
              <a:t>Кадашников</a:t>
            </a:r>
            <a:r>
              <a:rPr lang="ru-RU" sz="16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0"/>
                            </p:stCondLst>
                            <p:childTnLst>
                              <p:par>
                                <p:cTn id="7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0"/>
                            </p:stCondLst>
                            <p:childTnLst>
                              <p:par>
                                <p:cTn id="8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0"/>
                            </p:stCondLst>
                            <p:childTnLst>
                              <p:par>
                                <p:cTn id="9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0"/>
                            </p:stCondLst>
                            <p:childTnLst>
                              <p:par>
                                <p:cTn id="9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28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28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483768" y="6126163"/>
            <a:ext cx="6203032" cy="7318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ladoga-klub.ru/public/files/VOV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0"/>
            <a:ext cx="6480720" cy="70173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 рассвете 22 июня 1941 г.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бомбардировками с воздуха и наступлением сухопутных войск Германия начала осуществление плана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«Барбаросса».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Он был рассчитан на молниеносную войну (блицкриг) и предполагал совместные действия трех групп армий (ГА):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«Север» была нацелена на Ленинград; «Центр» - на Москву; «Юг» - на Украину.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 сентябрю силы противника должны были выйти на линию Архангельск-Астрахань. План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«Барбаросса» был частью глобального плана «Ост», предусматривавшего поэтапное установление на территории бывшего СССР «нового порядка», т.е. порабощение и частичное уничтожение населения СССР.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а 1 из презентации &amp;quot;Семейная хроника, посвященная Победе в Вел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0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403244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НАЧАЛО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772816"/>
            <a:ext cx="6912768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июня 1941 года 4часа утра - начало наступления немецких войск. 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боевые действия вступили 153 немецких дивизии, 3712 танков и 4950 боевых самолетов. Силы противника в несколько раз превосходили силы Красной Армии, как в численности, так и в оснащении боевой техникой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catherineasquithgallery.com/uploads/posts/2021-02/1613445206_26-p-fon-dlya-prezentatsii-pro-voinu-1941-1945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424936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Оборона Брестской крепости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22 июня - 20-е числа июля 1941 года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484784"/>
            <a:ext cx="5292080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Первым советским пограничным стратегическим пунктом, расположенным на направлении главного удара группы армий "Центр" (на Минск и Москву) был Брест и Брестская крепость, которую немецкое командование планировало захватить в первые часы войны. </a:t>
            </a:r>
          </a:p>
        </p:txBody>
      </p:sp>
      <p:pic>
        <p:nvPicPr>
          <p:cNvPr id="7" name="Picture 2" descr="Серега Курушин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2422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Смоленское сражение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июля — 10 сентября 1941 г. Смоленское сражение.</a:t>
            </a: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10 июля группа армий «Центр» начала наступление против Западного фронта. Немцы имели двукратное превосходство в живой силе и четырехкратное в танках. </a:t>
            </a:r>
            <a:endParaRPr lang="ru-RU" dirty="0"/>
          </a:p>
        </p:txBody>
      </p:sp>
      <p:pic>
        <p:nvPicPr>
          <p:cNvPr id="7172" name="Picture 2" descr="великая отечественная война схемы сражений Мир сх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1916113"/>
            <a:ext cx="49990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езентация на тему: Мой прадед Кривоногов Ефим Михайлович -участник Велик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704856" cy="113877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Блокада Ленинграда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8 сентября 1941 года до 27 января 1944 г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8136904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августа 1941 года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начались оборонительные бои на ближних подступах к Ленинграду. Но преодолеть сопротивление защитников города и взять Ленинград немецкие войска так и не смогли. Тогда немецкое командование решило взять город измором. Захватив 8 сентября Шлиссельбург, противник вышел к Ладожскому озеру и блокировал Ленинград с суши.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Экономика стран СНГ не сдалась кризису Аналитика KM.RU Бизнес и финан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446449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507413" cy="1655911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Оборона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Севастополя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октября 1941 года - 4 июля 1942 года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Девять месяцев длилась осада города, но после захвата фашистами Керченского полуострова, положение Севастополя стало совсем тяжелым и 4 июля советские войска вынуждены были оставить Севастополь. Крым был полностью потерян.</a:t>
            </a:r>
          </a:p>
        </p:txBody>
      </p:sp>
      <p:pic>
        <p:nvPicPr>
          <p:cNvPr id="12292" name="Picture 2" descr="Новости Севастополя / Новости Кры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844675"/>
            <a:ext cx="50990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3"/>
            <a:ext cx="10225136" cy="10081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Сталинградская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 июля 1942г. - 2 февраля 1943 года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484784"/>
            <a:ext cx="8569076" cy="537321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Оборонительные действия советских войск на Сталинградском направлении велись в течение 125 дней. В этот период ими были проведены последовательно две оборонительные операции. Первая из них была осуществлена на подступах к Сталинграду в период с 17 июля по 12 сентября, вторая — в Сталинграде и южнее его с 13 сентября по 18 ноября 1942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7" name="Рисунок 7" descr="Волгоград">
            <a:hlinkClick r:id="rId2" tooltip="&quot;Волгоград (Сталинград)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65612"/>
            <a:ext cx="4464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4766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Наиболее крупные сражения Великой Отечественной войны: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Оборона Заполярья </a:t>
            </a:r>
            <a:r>
              <a:rPr lang="ru-RU" altLang="ru-RU" sz="2200" dirty="0" smtClean="0"/>
              <a:t>(29 июня 1941 — 1 ноября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Московская битва </a:t>
            </a:r>
            <a:r>
              <a:rPr lang="ru-RU" altLang="ru-RU" sz="2200" dirty="0" smtClean="0"/>
              <a:t>(30 сентября 1941 — 20 апреля 1942)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Блокада Ленинграда </a:t>
            </a:r>
            <a:r>
              <a:rPr lang="ru-RU" altLang="ru-RU" sz="2200" dirty="0" smtClean="0"/>
              <a:t>(8 сентября 1941 — 27 января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Ржевская битва </a:t>
            </a:r>
            <a:r>
              <a:rPr lang="ru-RU" altLang="ru-RU" sz="2200" dirty="0" smtClean="0"/>
              <a:t>(8 января 1942 — 31 марта 1943)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Сталинградская битва </a:t>
            </a:r>
            <a:r>
              <a:rPr lang="ru-RU" altLang="ru-RU" sz="2200" dirty="0" smtClean="0"/>
              <a:t>(17 июля 1942 — 2 февраля 1943)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Битва за Кавказ </a:t>
            </a:r>
            <a:r>
              <a:rPr lang="ru-RU" altLang="ru-RU" sz="2200" dirty="0" smtClean="0"/>
              <a:t>(25 июля 1942 — 9 октября 1943)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Курская битва </a:t>
            </a:r>
            <a:r>
              <a:rPr lang="ru-RU" altLang="ru-RU" sz="2200" dirty="0" smtClean="0"/>
              <a:t>(5 июля — 23 августа 1943)	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Битва за Правобережную Украину </a:t>
            </a:r>
            <a:r>
              <a:rPr lang="ru-RU" altLang="ru-RU" sz="2200" dirty="0" smtClean="0"/>
              <a:t>(24 декабря 1943 — 17 апреля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Белорусская операция </a:t>
            </a:r>
            <a:r>
              <a:rPr lang="ru-RU" altLang="ru-RU" sz="2200" dirty="0" smtClean="0"/>
              <a:t>(23 июня — 29 августа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Прибалтийская операция </a:t>
            </a:r>
            <a:r>
              <a:rPr lang="ru-RU" altLang="ru-RU" sz="2200" dirty="0" smtClean="0"/>
              <a:t>(14 сентября — 24 ноября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Будапештская операция </a:t>
            </a:r>
            <a:r>
              <a:rPr lang="ru-RU" altLang="ru-RU" sz="2200" dirty="0" smtClean="0"/>
              <a:t>(29 октября 1944 — 13 февраля 1945)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dirty="0" err="1" smtClean="0"/>
              <a:t>Висло-Одерская</a:t>
            </a:r>
            <a:r>
              <a:rPr lang="ru-RU" altLang="ru-RU" sz="2200" dirty="0" smtClean="0"/>
              <a:t> операция (12 января — 3 февраля 1945)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Восточно-Прусская операция </a:t>
            </a:r>
            <a:r>
              <a:rPr lang="ru-RU" altLang="ru-RU" sz="2200" dirty="0" smtClean="0"/>
              <a:t>(13 января — 25 апреля 1945)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200" b="1" dirty="0" smtClean="0"/>
              <a:t>Битва за Берлин </a:t>
            </a:r>
            <a:r>
              <a:rPr lang="ru-RU" altLang="ru-RU" sz="2200" dirty="0" smtClean="0"/>
              <a:t>(16 апреля — 8 мая 1945)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1260</TotalTime>
  <Words>462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 </vt:lpstr>
      <vt:lpstr>Слайд 3</vt:lpstr>
      <vt:lpstr>Слайд 4</vt:lpstr>
      <vt:lpstr> Смоленское сражение </vt:lpstr>
      <vt:lpstr>Слайд 6</vt:lpstr>
      <vt:lpstr> Оборона Севастополя 30 октября 1941 года - 4 июля 1942 года  </vt:lpstr>
      <vt:lpstr> Сталинградская битва 17 июля 1942г. - 2 февраля 1943 года</vt:lpstr>
      <vt:lpstr> Наиболее крупные сражения Великой Отечественной войны: </vt:lpstr>
      <vt:lpstr> Причины победы СССР в Великой Отечественной войне: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Города-Герои Великой Отечественной войны </vt:lpstr>
      <vt:lpstr>Ветер Войны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</cp:revision>
  <dcterms:created xsi:type="dcterms:W3CDTF">2022-02-10T13:11:55Z</dcterms:created>
  <dcterms:modified xsi:type="dcterms:W3CDTF">2022-02-11T10:12:38Z</dcterms:modified>
</cp:coreProperties>
</file>